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93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1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80" r:id="rId12"/>
    <p:sldLayoutId id="2147483664" r:id="rId13"/>
    <p:sldLayoutId id="2147483652" r:id="rId14"/>
    <p:sldLayoutId id="2147483653" r:id="rId15"/>
    <p:sldLayoutId id="2147483654" r:id="rId16"/>
    <p:sldLayoutId id="2147483656" r:id="rId17"/>
    <p:sldLayoutId id="2147483660" r:id="rId18"/>
    <p:sldLayoutId id="2147483661" r:id="rId19"/>
    <p:sldLayoutId id="2147483657" r:id="rId20"/>
    <p:sldLayoutId id="2147483658" r:id="rId21"/>
    <p:sldLayoutId id="2147483659" r:id="rId22"/>
    <p:sldLayoutId id="2147483662" r:id="rId23"/>
    <p:sldLayoutId id="2147483663" r:id="rId2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24C9C88-A526-4DA4-BBCB-EB0738594EC9}"/>
              </a:ext>
            </a:extLst>
          </p:cNvPr>
          <p:cNvSpPr txBox="1"/>
          <p:nvPr/>
        </p:nvSpPr>
        <p:spPr>
          <a:xfrm>
            <a:off x="455957" y="2726634"/>
            <a:ext cx="3148634" cy="1452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INSTALANDO E CONFIGURANDO O LINUX MINT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46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C493AC2-C6C2-4288-85B0-DC23674E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5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D113F4E-96C8-48F8-80FB-CBBA8845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59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7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70D98E1-7FE5-4E3C-8274-8A4D4A2CF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1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3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37419C-34D7-4157-8172-A691DF639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6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17F07FE-676B-405E-BC09-E2B760B83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AB6473A-74B6-4543-A9AE-C56EC6D6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8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36E35E4-3DD9-4F43-BF98-FA9818CA5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1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105D128-F7D6-42B1-AAE0-FE29E161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1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3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73B8BE8-F702-4A12-A27A-44463F94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23"/>
            <a:ext cx="12192000" cy="233213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F2C6C49-329E-4548-991E-FC0E110D4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2139"/>
            <a:ext cx="12192000" cy="42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9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2C82DE7-C190-401F-BF65-5B35F7EDC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3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B108B14-6BDF-441A-A0D2-8BB36397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44958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8BAA851-19B9-49B5-AFA4-8DF3308F0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0066"/>
            <a:ext cx="12273094" cy="424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0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CA79E48-FE45-4345-BC59-FCA5C1B40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0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A88A9C4-DFFB-4F48-8C7A-C5A7D3663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6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479A62D-5B74-4678-8BAA-4AF4F78B2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8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5142C27-202C-4DDA-8F4F-B35CA41A3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9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D5A77D6-4193-4FF8-A4DC-5FBF4239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6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55DB2D4-189D-4B59-B989-5FFE7E6A2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2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02A9C4-7724-4E77-BD59-59163C1E1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2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D6AA48F-CFE6-46FB-9E96-77F0686E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8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756D194-74B9-45C8-A1EE-9FAFCD26D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B0228AB-FBBE-4E12-B2AB-EC2F52C79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3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583</TotalTime>
  <Words>6</Words>
  <Application>Microsoft Office PowerPoint</Application>
  <PresentationFormat>Widescreen</PresentationFormat>
  <Paragraphs>1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54</cp:revision>
  <dcterms:created xsi:type="dcterms:W3CDTF">2021-01-29T11:30:57Z</dcterms:created>
  <dcterms:modified xsi:type="dcterms:W3CDTF">2022-01-27T19:49:22Z</dcterms:modified>
</cp:coreProperties>
</file>